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1" roundtripDataSignature="AMtx7miy3SQ/B88pQMGMcGMeN3rYW6ZX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1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8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5" name="Google Shape;55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2"/>
            <a:ext cx="9144001" cy="514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2" name="Google Shape;13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3" name="Google Shape;1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750"/>
            <a:ext cx="9217368" cy="518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3" name="Google Shape;3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0" name="Google Shape;3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56" name="Google Shape;35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63" name="Google Shape;36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70" name="Google Shape;37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77" name="Google Shape;37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8" name="Google Shape;37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84" name="Google Shape;38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5" name="Google Shape;38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91" name="Google Shape;39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2" name="Google Shape;39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98" name="Google Shape;39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9" name="Google Shape;39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12" name="Google Shape;41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3" name="Google Shape;4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19" name="Google Shape;41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0" name="Google Shape;42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26" name="Google Shape;42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7" name="Google Shape;4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33" name="Google Shape;43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34" name="Google Shape;4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40" name="Google Shape;44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1" name="Google Shape;4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47" name="Google Shape;44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8" name="Google Shape;4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54" name="Google Shape;45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5" name="Google Shape;45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62" name="Google Shape;46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68" name="Google Shape;46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69" name="Google Shape;46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75" name="Google Shape;47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76" name="Google Shape;47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82" name="Google Shape;48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83" name="Google Shape;48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89" name="Google Shape;48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90" name="Google Shape;49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96" name="Google Shape;49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97" name="Google Shape;49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03" name="Google Shape;50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04" name="Google Shape;50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10" name="Google Shape;510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1" name="Google Shape;51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8" name="Google Shape;51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25" name="Google Shape;52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32" name="Google Shape;53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38" name="Google Shape;53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39" name="Google Shape;53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45" name="Google Shape;54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46" name="Google Shape;54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52" name="Google Shape;55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3" name="Google Shape;55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59" name="Google Shape;55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0" name="Google Shape;56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66" name="Google Shape;56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7" name="Google Shape;56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73" name="Google Shape;57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74" name="Google Shape;57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